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.org.p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355" y="910407"/>
            <a:ext cx="9756476" cy="512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Inicjatywa: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248" y="1965960"/>
            <a:ext cx="8541912" cy="3772214"/>
          </a:xfrm>
        </p:spPr>
      </p:pic>
    </p:spTree>
    <p:extLst>
      <p:ext uri="{BB962C8B-B14F-4D97-AF65-F5344CB8AC3E}">
        <p14:creationId xmlns:p14="http://schemas.microsoft.com/office/powerpoint/2010/main" val="17439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Inicjatywa: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75" y="1965960"/>
            <a:ext cx="8716970" cy="3438805"/>
          </a:xfrm>
        </p:spPr>
      </p:pic>
    </p:spTree>
    <p:extLst>
      <p:ext uri="{BB962C8B-B14F-4D97-AF65-F5344CB8AC3E}">
        <p14:creationId xmlns:p14="http://schemas.microsoft.com/office/powerpoint/2010/main" val="35770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Zasady udzielania dofinansowania: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073500"/>
            <a:ext cx="9872871" cy="402250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Podanie o dofinansowanie może złożyć lekarz oraz lekarz dentysta będący członkiem Wielkopolskiej Izby Lekarskiej, którego dziecko nie ukończyło 3 lat;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W przypadku małżeństw lekarskich refundacja przysługuje jedynie jednemu z rodziców na każde </a:t>
            </a:r>
            <a:r>
              <a:rPr lang="pl-PL" dirty="0" smtClean="0">
                <a:solidFill>
                  <a:schemeClr val="tx1"/>
                </a:solidFill>
              </a:rPr>
              <a:t>dziecko;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Lekarz oraz lekarz dentysta nie może zalegać ze składkami członkowskimi;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Refundacji podlega tylko zakończony cykl szczepień przeciwko Pneumokokom;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Wniosek należy złożyć nie później niż 3 miesiące po ostatnim szczepieniu;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Wielkopolska Izba Lekarska dofinansowuje maksymalnie kwotę 500 </a:t>
            </a:r>
            <a:r>
              <a:rPr lang="pl-PL" dirty="0" smtClean="0">
                <a:solidFill>
                  <a:schemeClr val="tx1"/>
                </a:solidFill>
              </a:rPr>
              <a:t>złotych;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Z tytułu otrzymanej refundacji wnioskujący rodzic otrzyma informację podatkową o wysokości otrzymanego </a:t>
            </a:r>
            <a:r>
              <a:rPr lang="pl-PL" dirty="0" smtClean="0">
                <a:solidFill>
                  <a:schemeClr val="tx1"/>
                </a:solidFill>
              </a:rPr>
              <a:t>dochodu.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828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Dokumenty niezbędne do złożenia: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550016"/>
            <a:ext cx="9872871" cy="3545983"/>
          </a:xfrm>
        </p:spPr>
        <p:txBody>
          <a:bodyPr/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Podanie o dofinansowanie - dostępne na stronie </a:t>
            </a:r>
            <a:r>
              <a:rPr lang="pl-PL" u="sng" dirty="0">
                <a:hlinkClick r:id="rId2"/>
              </a:rPr>
              <a:t>www.wil.org.pl</a:t>
            </a:r>
            <a:r>
              <a:rPr lang="pl-PL" dirty="0"/>
              <a:t> </a:t>
            </a:r>
            <a:r>
              <a:rPr lang="pl-PL" dirty="0" smtClean="0">
                <a:solidFill>
                  <a:schemeClr val="tx1"/>
                </a:solidFill>
              </a:rPr>
              <a:t> w zakładce Pneumokoki oraz w budynku B w pokoju 3/2;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O</a:t>
            </a:r>
            <a:r>
              <a:rPr lang="pl-PL" dirty="0" smtClean="0">
                <a:solidFill>
                  <a:schemeClr val="tx1"/>
                </a:solidFill>
              </a:rPr>
              <a:t>dpis </a:t>
            </a:r>
            <a:r>
              <a:rPr lang="pl-PL" dirty="0">
                <a:solidFill>
                  <a:schemeClr val="tx1"/>
                </a:solidFill>
              </a:rPr>
              <a:t>skrócony aktu urodzenia </a:t>
            </a:r>
            <a:r>
              <a:rPr lang="pl-PL" dirty="0" smtClean="0">
                <a:solidFill>
                  <a:schemeClr val="tx1"/>
                </a:solidFill>
              </a:rPr>
              <a:t>dziecka;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K</a:t>
            </a:r>
            <a:r>
              <a:rPr lang="pl-PL" dirty="0" smtClean="0">
                <a:solidFill>
                  <a:schemeClr val="tx1"/>
                </a:solidFill>
              </a:rPr>
              <a:t>serokopia </a:t>
            </a:r>
            <a:r>
              <a:rPr lang="pl-PL" dirty="0">
                <a:solidFill>
                  <a:schemeClr val="tx1"/>
                </a:solidFill>
              </a:rPr>
              <a:t>dowodu zakupu wszystkich dawek </a:t>
            </a:r>
            <a:r>
              <a:rPr lang="pl-PL" dirty="0" smtClean="0">
                <a:solidFill>
                  <a:schemeClr val="tx1"/>
                </a:solidFill>
              </a:rPr>
              <a:t>szczepionki.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Dotychczasowe refundacje: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0" y="2395470"/>
            <a:ext cx="9872871" cy="370053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Od maja 2016 przyjęto </a:t>
            </a:r>
            <a:r>
              <a:rPr lang="pl-PL" sz="2400" b="1" u="sng" dirty="0" smtClean="0">
                <a:solidFill>
                  <a:schemeClr val="tx1"/>
                </a:solidFill>
              </a:rPr>
              <a:t>41 prawidłowych wniosków</a:t>
            </a:r>
            <a:r>
              <a:rPr lang="pl-PL" sz="2400" b="1" dirty="0" smtClean="0">
                <a:solidFill>
                  <a:schemeClr val="tx1"/>
                </a:solidFill>
              </a:rPr>
              <a:t> o refundację w ramach programu Pneumokoki+. </a:t>
            </a:r>
            <a:r>
              <a:rPr lang="pl-PL" sz="2400" b="1" dirty="0">
                <a:solidFill>
                  <a:schemeClr val="tx1"/>
                </a:solidFill>
              </a:rPr>
              <a:t>W</a:t>
            </a:r>
            <a:r>
              <a:rPr lang="pl-PL" sz="2400" b="1" dirty="0" smtClean="0">
                <a:solidFill>
                  <a:schemeClr val="tx1"/>
                </a:solidFill>
              </a:rPr>
              <a:t>ypłacono w sumie </a:t>
            </a:r>
            <a:r>
              <a:rPr lang="pl-PL" sz="2400" b="1" u="sng" dirty="0" smtClean="0">
                <a:solidFill>
                  <a:schemeClr val="tx1"/>
                </a:solidFill>
              </a:rPr>
              <a:t>19630,64</a:t>
            </a:r>
            <a:r>
              <a:rPr lang="pl-PL" sz="2400" b="1" dirty="0" smtClean="0">
                <a:solidFill>
                  <a:schemeClr val="tx1"/>
                </a:solidFill>
              </a:rPr>
              <a:t> złote. </a:t>
            </a:r>
          </a:p>
          <a:p>
            <a:pPr marL="45720" indent="0" algn="just">
              <a:buNone/>
            </a:pPr>
            <a:r>
              <a:rPr lang="pl-PL" sz="2400" b="1" dirty="0" smtClean="0">
                <a:solidFill>
                  <a:schemeClr val="tx1"/>
                </a:solidFill>
              </a:rPr>
              <a:t>W chwili obecnej, </a:t>
            </a:r>
            <a:r>
              <a:rPr lang="pl-PL" sz="2400" b="1" u="sng" dirty="0" smtClean="0">
                <a:solidFill>
                  <a:schemeClr val="tx1"/>
                </a:solidFill>
              </a:rPr>
              <a:t>16 nowych wniosków</a:t>
            </a:r>
            <a:r>
              <a:rPr lang="pl-PL" sz="2400" b="1" dirty="0" smtClean="0">
                <a:solidFill>
                  <a:schemeClr val="tx1"/>
                </a:solidFill>
              </a:rPr>
              <a:t> czeka na rozpatrzenie przez Komisję ds. Młodych Lekarzy WIL.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62</TotalTime>
  <Words>177</Words>
  <Application>Microsoft Office PowerPoint</Application>
  <PresentationFormat>Panoramiczny</PresentationFormat>
  <Paragraphs>18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Corbel</vt:lpstr>
      <vt:lpstr>Podstawa</vt:lpstr>
      <vt:lpstr>Prezentacja programu PowerPoint</vt:lpstr>
      <vt:lpstr>Inicjatywa:</vt:lpstr>
      <vt:lpstr>Inicjatywa:</vt:lpstr>
      <vt:lpstr>Zasady udzielania dofinansowania:</vt:lpstr>
      <vt:lpstr>Dokumenty niezbędne do złożenia:</vt:lpstr>
      <vt:lpstr>Dotychczasowe refundacje: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„Pneumokoki+”</dc:title>
  <dc:creator>Marta Nowicka</dc:creator>
  <cp:lastModifiedBy>Marta Nowicka</cp:lastModifiedBy>
  <cp:revision>9</cp:revision>
  <dcterms:created xsi:type="dcterms:W3CDTF">2016-10-27T10:46:34Z</dcterms:created>
  <dcterms:modified xsi:type="dcterms:W3CDTF">2016-10-27T12:17:16Z</dcterms:modified>
</cp:coreProperties>
</file>